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478DC-C6A6-46D9-A8A9-1D1519ADA6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2DACA2-9DC3-477E-B599-FEE07A250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3B76F-459C-4377-9FA1-0E7852357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ADD9-CA71-433F-95F4-0719BE372E66}" type="datetimeFigureOut">
              <a:rPr lang="sl-SI" smtClean="0"/>
              <a:t>31. 08. 2023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2BD61-CC81-4CAB-A468-DA41E3DF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79D9F-9F03-4840-811B-CE1355436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6E8-BE23-4F1B-A4A0-150361659F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5481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C61DE-F4FD-458D-9290-88DAC5B65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D32899-5671-4E63-BC9C-7C391785C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83643-6CC0-4070-91A9-5D6EF36CC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ADD9-CA71-433F-95F4-0719BE372E66}" type="datetimeFigureOut">
              <a:rPr lang="sl-SI" smtClean="0"/>
              <a:t>31. 08. 2023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E6EF3-BAA5-4440-BF86-ACAFA435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B3478-413A-4B1A-98DE-D9098AF03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6E8-BE23-4F1B-A4A0-150361659F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825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5C32D1-6F5B-4DDE-A052-275473CC62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89E7FC-E9AC-40EC-98BD-34521012E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38113-30D0-4E25-9158-C44A9918C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ADD9-CA71-433F-95F4-0719BE372E66}" type="datetimeFigureOut">
              <a:rPr lang="sl-SI" smtClean="0"/>
              <a:t>31. 08. 2023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44C0C-B2BE-4B30-864E-64FA03163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B7371-E5C0-431E-B8C9-BE9AA1070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6E8-BE23-4F1B-A4A0-150361659F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328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B27B9-4ADB-4BFD-9CB6-0327CB955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844C3-D6C6-4332-9263-AA03BE102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BEA9B-5F01-4DEE-80D3-31CD5CA84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ADD9-CA71-433F-95F4-0719BE372E66}" type="datetimeFigureOut">
              <a:rPr lang="sl-SI" smtClean="0"/>
              <a:t>31. 08. 2023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60EF2-035D-4850-B5C5-DC15BE6B7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0E798-4139-4F80-A287-0DAE3E4CA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6E8-BE23-4F1B-A4A0-150361659F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724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CEC1D-106D-45CE-80A7-AA04BB4E9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BCC247-81AB-496A-94A1-C2DA6604A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68091-794F-469C-B7C7-56F76912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ADD9-CA71-433F-95F4-0719BE372E66}" type="datetimeFigureOut">
              <a:rPr lang="sl-SI" smtClean="0"/>
              <a:t>31. 08. 2023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36A51-A83B-49E9-8106-AEE353F04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A7D92-EEBD-4315-8614-5F8BF0C24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6E8-BE23-4F1B-A4A0-150361659F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464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B5BA8-6224-41CF-B2E7-98BE4DB49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35422-8740-4DE9-9390-E52FD7C84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1B115D-DDDB-4F87-B08E-CD47C1274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318D55-504A-4658-A06D-192FA8CE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ADD9-CA71-433F-95F4-0719BE372E66}" type="datetimeFigureOut">
              <a:rPr lang="sl-SI" smtClean="0"/>
              <a:t>31. 08. 2023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963B7E-52D2-498C-91A5-867F6B08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FC1B2F-BB17-4ED6-BE89-3EE53D85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6E8-BE23-4F1B-A4A0-150361659F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041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F5A7E-480A-4CB7-B4F1-5C5E35E0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51C08-F68C-4EA0-81B7-6B338D287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36E9BC-7B63-440A-BC33-54F5A970E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328620-A576-44CC-901F-6B983961DE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B32884-3761-45B1-8390-484B6223B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3979E5-AB34-4659-BECB-F93EEF19F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ADD9-CA71-433F-95F4-0719BE372E66}" type="datetimeFigureOut">
              <a:rPr lang="sl-SI" smtClean="0"/>
              <a:t>31. 08. 2023</a:t>
            </a:fld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AA141A-2C36-46CF-878C-E12DB4617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605999-0484-44FF-AAB9-ECF4FAF75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6E8-BE23-4F1B-A4A0-150361659F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218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0EB5A-764F-455D-967D-3ACCAC7FE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0D2174-AC84-40D7-B35C-2B8D603D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ADD9-CA71-433F-95F4-0719BE372E66}" type="datetimeFigureOut">
              <a:rPr lang="sl-SI" smtClean="0"/>
              <a:t>31. 08. 2023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190B44-3778-4BFD-81FB-3862D8568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AE7B3D-034A-4E3B-9611-D5FE1A51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6E8-BE23-4F1B-A4A0-150361659F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192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0D0B4F-CDA5-4833-A833-69FF02A75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ADD9-CA71-433F-95F4-0719BE372E66}" type="datetimeFigureOut">
              <a:rPr lang="sl-SI" smtClean="0"/>
              <a:t>31. 08. 2023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9CECBA-23C8-4374-8661-07B37D0FD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5C0678-352E-4D96-AF07-8D45839AA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6E8-BE23-4F1B-A4A0-150361659F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103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DC2E4-0DFD-41BD-9B99-FCFB522BF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A40FF-C020-4703-862E-93419FC6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9AB513-165C-42A8-9A29-2D3A0BCDF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FD0DB1-CC79-47F9-B8E5-A3A7BD632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ADD9-CA71-433F-95F4-0719BE372E66}" type="datetimeFigureOut">
              <a:rPr lang="sl-SI" smtClean="0"/>
              <a:t>31. 08. 2023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B05986-E7E2-4CB0-B950-F2608DFFC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D0D00-5EA5-4BA9-8F0B-4667522CD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6E8-BE23-4F1B-A4A0-150361659F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2879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632C8-3F2A-492B-8D77-F543624CC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43F7-58E4-4B51-A55A-210B63829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55EE0A-B02F-4CB0-A5C5-23D84D7A4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960915-7F53-44C1-A5FE-D1C4379CD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ADD9-CA71-433F-95F4-0719BE372E66}" type="datetimeFigureOut">
              <a:rPr lang="sl-SI" smtClean="0"/>
              <a:t>31. 08. 2023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9E4E5-FF67-4A1B-8DFB-D047A9DA6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11D19-5C81-4E31-8F75-2733A530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26E8-BE23-4F1B-A4A0-150361659F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7306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909A46-4F8B-4070-BF1E-62BA4D1BD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C5418-F16C-43A0-B114-A3F2C74B9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7D26A-B1D8-4177-B795-53AE7A43CA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4ADD9-CA71-433F-95F4-0719BE372E66}" type="datetimeFigureOut">
              <a:rPr lang="sl-SI" smtClean="0"/>
              <a:t>31. 08. 2023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538EC-40A1-49F5-BCC1-929D851DC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AFE55-FBD6-4E5C-B4E7-FD3DAFF78C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D26E8-BE23-4F1B-A4A0-150361659F6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364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260DB-C9EE-452A-9685-070F46BAE6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Primer </a:t>
            </a:r>
            <a:r>
              <a:rPr lang="sl-SI"/>
              <a:t>primer</a:t>
            </a:r>
            <a:r>
              <a:rPr lang="sl-SI" dirty="0"/>
              <a:t> primer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6B113E-BF33-4332-BC41-5253018780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1296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Primer primer primer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 primer primer</dc:title>
  <dc:creator>Erina Borovič</dc:creator>
  <cp:lastModifiedBy>Erina Borovič</cp:lastModifiedBy>
  <cp:revision>1</cp:revision>
  <dcterms:created xsi:type="dcterms:W3CDTF">2023-08-31T10:47:08Z</dcterms:created>
  <dcterms:modified xsi:type="dcterms:W3CDTF">2023-08-31T10:47:18Z</dcterms:modified>
</cp:coreProperties>
</file>