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478DC-C6A6-46D9-A8A9-1D1519ADA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DACA2-9DC3-477E-B599-FEE07A250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3B76F-459C-4377-9FA1-0E785235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2BD61-CC81-4CAB-A468-DA41E3DF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79D9F-9F03-4840-811B-CE135543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548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C61DE-F4FD-458D-9290-88DAC5B6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32899-5671-4E63-BC9C-7C391785C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83643-6CC0-4070-91A9-5D6EF36CC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6EF3-BAA5-4440-BF86-ACAFA435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3478-413A-4B1A-98DE-D9098AF0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25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5C32D1-6F5B-4DDE-A052-275473CC6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9E7FC-E9AC-40EC-98BD-34521012E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38113-30D0-4E25-9158-C44A9918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44C0C-B2BE-4B30-864E-64FA0316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B7371-E5C0-431E-B8C9-BE9AA107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328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B27B9-4ADB-4BFD-9CB6-0327CB955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844C3-D6C6-4332-9263-AA03BE10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BEA9B-5F01-4DEE-80D3-31CD5CA8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60EF2-035D-4850-B5C5-DC15BE6B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0E798-4139-4F80-A287-0DAE3E4C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24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EC1D-106D-45CE-80A7-AA04BB4E9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CC247-81AB-496A-94A1-C2DA6604A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68091-794F-469C-B7C7-56F76912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36A51-A83B-49E9-8106-AEE353F0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A7D92-EEBD-4315-8614-5F8BF0C2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64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5BA8-6224-41CF-B2E7-98BE4DB4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5422-8740-4DE9-9390-E52FD7C84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B115D-DDDB-4F87-B08E-CD47C1274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18D55-504A-4658-A06D-192FA8CE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63B7E-52D2-498C-91A5-867F6B08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C1B2F-BB17-4ED6-BE89-3EE53D8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041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5A7E-480A-4CB7-B4F1-5C5E35E0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51C08-F68C-4EA0-81B7-6B338D287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6E9BC-7B63-440A-BC33-54F5A970E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28620-A576-44CC-901F-6B983961D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B32884-3761-45B1-8390-484B6223B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3979E5-AB34-4659-BECB-F93EEF19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A141A-2C36-46CF-878C-E12DB461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605999-0484-44FF-AAB9-ECF4FAF7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218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EB5A-764F-455D-967D-3ACCAC7F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D2174-AC84-40D7-B35C-2B8D603D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90B44-3778-4BFD-81FB-3862D856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E7B3D-034A-4E3B-9611-D5FE1A51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192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0D0B4F-CDA5-4833-A833-69FF02A7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CECBA-23C8-4374-8661-07B37D0F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C0678-352E-4D96-AF07-8D45839A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103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DC2E4-0DFD-41BD-9B99-FCFB522B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A40FF-C020-4703-862E-93419FC6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AB513-165C-42A8-9A29-2D3A0BCDF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D0DB1-CC79-47F9-B8E5-A3A7BD63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05986-E7E2-4CB0-B950-F2608DFF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D0D00-5EA5-4BA9-8F0B-4667522C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287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32C8-3F2A-492B-8D77-F543624C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43F7-58E4-4B51-A55A-210B63829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5EE0A-B02F-4CB0-A5C5-23D84D7A4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60915-7F53-44C1-A5FE-D1C4379C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9E4E5-FF67-4A1B-8DFB-D047A9DA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11D19-5C81-4E31-8F75-2733A530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730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09A46-4F8B-4070-BF1E-62BA4D1B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C5418-F16C-43A0-B114-A3F2C74B9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7D26A-B1D8-4177-B795-53AE7A43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ADD9-CA71-433F-95F4-0719BE372E66}" type="datetimeFigureOut">
              <a:rPr lang="sl-SI" smtClean="0"/>
              <a:t>31. 08. 2023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538EC-40A1-49F5-BCC1-929D851DC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AFE55-FBD6-4E5C-B4E7-FD3DAFF78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D26E8-BE23-4F1B-A4A0-150361659F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364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60DB-C9EE-452A-9685-070F46BAE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Primer </a:t>
            </a:r>
            <a:r>
              <a:rPr lang="sl-SI"/>
              <a:t>primer</a:t>
            </a:r>
            <a:r>
              <a:rPr lang="sl-SI" dirty="0"/>
              <a:t> primer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B113E-BF33-4332-BC41-525301878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129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Primer primer primer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primer primer</dc:title>
  <dc:creator>Erina Borovič</dc:creator>
  <cp:lastModifiedBy>Erina Borovič</cp:lastModifiedBy>
  <cp:revision>1</cp:revision>
  <dcterms:created xsi:type="dcterms:W3CDTF">2023-08-31T10:47:08Z</dcterms:created>
  <dcterms:modified xsi:type="dcterms:W3CDTF">2023-08-31T10:47:18Z</dcterms:modified>
</cp:coreProperties>
</file>